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312" r:id="rId5"/>
    <p:sldId id="313" r:id="rId6"/>
    <p:sldId id="314" r:id="rId7"/>
    <p:sldId id="315" r:id="rId8"/>
    <p:sldId id="317" r:id="rId9"/>
    <p:sldId id="316" r:id="rId10"/>
    <p:sldId id="318" r:id="rId11"/>
    <p:sldId id="319" r:id="rId12"/>
    <p:sldId id="32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5EF"/>
    <a:srgbClr val="D2EADB"/>
    <a:srgbClr val="DC48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15" autoAdjust="0"/>
    <p:restoredTop sz="94717" autoAdjust="0"/>
  </p:normalViewPr>
  <p:slideViewPr>
    <p:cSldViewPr snapToGrid="0">
      <p:cViewPr varScale="1">
        <p:scale>
          <a:sx n="94" d="100"/>
          <a:sy n="94" d="100"/>
        </p:scale>
        <p:origin x="78" y="420"/>
      </p:cViewPr>
      <p:guideLst/>
    </p:cSldViewPr>
  </p:slideViewPr>
  <p:outlineViewPr>
    <p:cViewPr>
      <p:scale>
        <a:sx n="33" d="100"/>
        <a:sy n="33" d="100"/>
      </p:scale>
      <p:origin x="0" y="-34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26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D7A934-0635-4E76-95FD-43993B1828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3A72F8-57B8-4FBF-B54E-88A861E91D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73EFC-B541-4D39-ACAE-B43588005231}" type="datetimeFigureOut">
              <a:rPr lang="en-US" smtClean="0"/>
              <a:t>6/17/2023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A6038-4A3D-4CE4-A3B5-D6E9761212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86FF7-47DD-4A75-85A8-6445E3411E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FC685-2169-447E-B5F0-6D799AEBC2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255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853E1-56A0-44E9-A74E-5E9F6164A239}" type="datetimeFigureOut">
              <a:rPr lang="en-US" smtClean="0"/>
              <a:t>6/17/2023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26890-3464-4466-B789-5BB6DD4ADC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77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283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8543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24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301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7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1" name="Subtitl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/>
          <a:lstStyle>
            <a:lvl1pPr algn="ctr"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6" name="Graphic 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Picture Placeholder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540107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63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9" name="Text Placeholder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4" name="Text Placeholder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5797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Content</a:t>
            </a:r>
          </a:p>
        </p:txBody>
      </p:sp>
      <p:sp>
        <p:nvSpPr>
          <p:cNvPr id="11" name="Date Placeholder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035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>
            <a:normAutofit/>
          </a:bodyPr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8" name="Graphic 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Date Placeholder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Footer Placeholder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4" name="Slide Number Placeholder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015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l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98" name="Content Placeholder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c 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4" name="Graphic 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299" name="Date Placeholder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00" name="Footer Placeholder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01" name="Slide Number Placeholder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8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368" name="Picture Placeholder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9" name="Picture Placeholder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5" name="Date Placeholder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86" name="Footer Placeholder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87" name="Slide Number Placeholder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aphic 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c 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c 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c 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070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</a:t>
            </a:r>
            <a:br>
              <a:rPr lang="en-US" dirty="0"/>
            </a:br>
            <a:r>
              <a:rPr lang="en-US" dirty="0"/>
              <a:t>TO ADD TITLE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/>
          <a:lstStyle>
            <a:lvl1pPr algn="ctr">
              <a:buFontTx/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5" name="Graphic 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Picture Placeholder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5" name="Graphic 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730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c 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0" name="Date Placeholder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Footer Placeholder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192" name="Slide Number Placeholder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771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1" name="Date Placeholder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Footer Placeholder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04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anchor="ctr"/>
          <a:lstStyle>
            <a:lvl1pPr algn="ctr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/>
          <a:lstStyle>
            <a:lvl1pPr algn="ctr">
              <a:buFontTx/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350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9C9F9430-37D6-4AED-B459-D6F6251D0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Date Placeholder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Footer Placeholder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63" name="Slide Number Placeholder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c 4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c 4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l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9" name="Date Placeholder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Footer Placeholder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51" name="Slide Number Placeholder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864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57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asenstar/protege_pizza" TargetMode="External"/><Relationship Id="rId5" Type="http://schemas.openxmlformats.org/officeDocument/2006/relationships/hyperlink" Target="https://www.michaeldebellis.com/post/new-protege-pizza-tutoria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Welcome to 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6761037" y="2329958"/>
            <a:ext cx="1950525" cy="16546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596803" y="1986464"/>
            <a:ext cx="2341685" cy="23416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107761" y="4133488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8131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4FB3-28B1-E31C-E393-1CAEE7E7A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Initialize Protege</a:t>
            </a:r>
          </a:p>
        </p:txBody>
      </p:sp>
      <p:pic>
        <p:nvPicPr>
          <p:cNvPr id="9" name="Picture Placeholder 8" descr="A black text on a white background">
            <a:extLst>
              <a:ext uri="{FF2B5EF4-FFF2-40B4-BE49-F238E27FC236}">
                <a16:creationId xmlns:a16="http://schemas.microsoft.com/office/drawing/2014/main" id="{653669A5-2F9D-E020-793A-11073C2AB8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325715" y="2477190"/>
            <a:ext cx="3123274" cy="104794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C5A08-B07A-7683-0266-437B6D6F4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Why Protégé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Protégé at a glance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Choose proper version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Installation and initialization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9B1E2-C7A0-B9B5-5E06-E014FE6D5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8D7A5-76B8-C2E8-147E-A76D177AC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BDAC7-708A-F44B-9F96-0E3A439C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2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478F66-0131-7C1A-0E29-0B4FE5A11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863" y="3660069"/>
            <a:ext cx="4893177" cy="25613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3647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32263-79B8-3FBD-F0D7-AF651EDF3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Pizza.owl Tutorial</a:t>
            </a:r>
          </a:p>
        </p:txBody>
      </p:sp>
      <p:pic>
        <p:nvPicPr>
          <p:cNvPr id="9" name="Picture Placeholder 8" descr="A picture containing text, screenshot, letter, font&#10;&#10;Description automatically generated">
            <a:extLst>
              <a:ext uri="{FF2B5EF4-FFF2-40B4-BE49-F238E27FC236}">
                <a16:creationId xmlns:a16="http://schemas.microsoft.com/office/drawing/2014/main" id="{6B82E7E6-AA50-65C3-9940-68398A9D23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5515" y="235676"/>
            <a:ext cx="3516111" cy="641616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5CC0E-3F06-DCF6-67B7-96A5A6ED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Author: Michael </a:t>
            </a:r>
            <a:r>
              <a:rPr lang="en-CA" dirty="0" err="1"/>
              <a:t>DeBellis</a:t>
            </a: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Latest version 3.2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Learn step by step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14 chapters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36 exercises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622BA-81F9-A889-4AEE-D32ACC7E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0854C-38B4-EB1C-D32E-7F5E4F9A7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A3A901-B6A8-94B7-9C2B-B66ECF766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093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F85EE-E536-6665-3067-2DB3463A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3008" y="396117"/>
            <a:ext cx="8210948" cy="1158857"/>
          </a:xfrm>
        </p:spPr>
        <p:txBody>
          <a:bodyPr/>
          <a:lstStyle/>
          <a:p>
            <a:r>
              <a:rPr lang="en-CA" dirty="0"/>
              <a:t>Structure of Video List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31632A-0384-34BF-C81C-FC7727573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793" y="1747592"/>
            <a:ext cx="8879164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Similar like my previous “</a:t>
            </a:r>
            <a:r>
              <a:rPr lang="en-CA" dirty="0" err="1"/>
              <a:t>ArchiSurance</a:t>
            </a:r>
            <a:r>
              <a:rPr lang="en-CA" dirty="0"/>
              <a:t>” and “ArchiMetal” videos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Protégé is the tool, we focus on learning ontology structure (from </a:t>
            </a:r>
            <a:r>
              <a:rPr lang="en-CA" dirty="0" err="1"/>
              <a:t>pizza.owl</a:t>
            </a:r>
            <a:r>
              <a:rPr lang="en-CA" dirty="0"/>
              <a:t>) and modeling skills (actual using Protégé)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Every video covers 1 or 1+ exercises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 err="1"/>
              <a:t>Github</a:t>
            </a:r>
            <a:r>
              <a:rPr lang="en-CA" dirty="0"/>
              <a:t> repository tracks the snapshot model file, mapping to every video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When applicable, will discuss and abstract certain modeling pattern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Goal: know protégé, know ontology from hands-on practice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32A215-3551-EF00-9F0E-9B3485382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10/6/2023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FCFD0-793E-A5F8-846E-7CAC99ACD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420DD-1737-244B-9110-B3BF8A9F4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Picture 8" descr="Dart on a dartboard">
            <a:extLst>
              <a:ext uri="{FF2B5EF4-FFF2-40B4-BE49-F238E27FC236}">
                <a16:creationId xmlns:a16="http://schemas.microsoft.com/office/drawing/2014/main" id="{8FE60B77-5A30-2544-E5BA-A95D71D81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543" y="5006869"/>
            <a:ext cx="1831157" cy="12207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2101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879771" y="2317237"/>
            <a:ext cx="4830316" cy="2871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02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Structure on pizza.owl case study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113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7355005" y="2547257"/>
            <a:ext cx="4289768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03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Initial Protégé Environment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78274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7355005" y="2547257"/>
            <a:ext cx="4289768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04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Create New </a:t>
            </a:r>
            <a:r>
              <a:rPr lang="en-US" altLang="zh-CN" sz="4400" spc="0">
                <a:latin typeface="Aharoni" panose="02010803020104030203" pitchFamily="2" charset="-79"/>
                <a:cs typeface="Aharoni" panose="02010803020104030203" pitchFamily="2" charset="-79"/>
              </a:rPr>
              <a:t>Owl Ontology (ex01,02,03)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91142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7355005" y="2547257"/>
            <a:ext cx="4289768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05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Named Classes</a:t>
            </a:r>
          </a:p>
          <a:p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(ex04)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52200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Fredoka One" panose="02000000000000000000" pitchFamily="2" charset="0"/>
                <a:cs typeface="Gautami" panose="020B0502040204020203" pitchFamily="34" charset="0"/>
              </a:rPr>
              <a:t>Building OWL in Protégé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4716887"/>
            <a:ext cx="4579668" cy="3693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Xiaoqi Zhao</a:t>
            </a:r>
          </a:p>
          <a:p>
            <a:endParaRPr lang="en-US" dirty="0"/>
          </a:p>
        </p:txBody>
      </p:sp>
      <p:pic>
        <p:nvPicPr>
          <p:cNvPr id="5" name="Picture Placeholder 4" descr="A pizza with different toppings&#10;&#10;Description automatically generated with medium confidence">
            <a:extLst>
              <a:ext uri="{FF2B5EF4-FFF2-40B4-BE49-F238E27FC236}">
                <a16:creationId xmlns:a16="http://schemas.microsoft.com/office/drawing/2014/main" id="{F3DB9EC4-5C42-60AA-6484-40A3DC3647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7507980" y="702560"/>
            <a:ext cx="1323409" cy="1122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C963F1-C5E7-3331-4AD5-006EC75559D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99889" y="334107"/>
            <a:ext cx="1776047" cy="177604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727CC2-5D08-0CFB-3A7C-2E235072C3C0}"/>
              </a:ext>
            </a:extLst>
          </p:cNvPr>
          <p:cNvSpPr txBox="1"/>
          <p:nvPr/>
        </p:nvSpPr>
        <p:spPr>
          <a:xfrm>
            <a:off x="7818635" y="1752488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200" dirty="0"/>
              <a:t>PIZZA.OWL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95C45-33FF-23BE-CB6B-9F56265CA31F}"/>
              </a:ext>
            </a:extLst>
          </p:cNvPr>
          <p:cNvSpPr txBox="1"/>
          <p:nvPr/>
        </p:nvSpPr>
        <p:spPr>
          <a:xfrm>
            <a:off x="773723" y="6418385"/>
            <a:ext cx="886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Pizza Tutorial: </a:t>
            </a:r>
            <a:r>
              <a:rPr lang="en-CA" dirty="0">
                <a:hlinkClick r:id="rId5"/>
              </a:rPr>
              <a:t>https://www.michaeldebellis.com/post/new-protege-pizza-tutorial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D7BB3-2394-71A9-FEAA-BFC34981F5A4}"/>
              </a:ext>
            </a:extLst>
          </p:cNvPr>
          <p:cNvSpPr txBox="1"/>
          <p:nvPr/>
        </p:nvSpPr>
        <p:spPr>
          <a:xfrm>
            <a:off x="773723" y="5917583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Protégé Learning Repository: </a:t>
            </a:r>
            <a:r>
              <a:rPr lang="en-CA" dirty="0">
                <a:hlinkClick r:id="rId6"/>
              </a:rPr>
              <a:t>https://github.com/yasenstar/protege_pizza</a:t>
            </a:r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2DEFB-BAC0-B5F5-0436-824CCA59F58D}"/>
              </a:ext>
            </a:extLst>
          </p:cNvPr>
          <p:cNvSpPr txBox="1">
            <a:spLocks/>
          </p:cNvSpPr>
          <p:nvPr/>
        </p:nvSpPr>
        <p:spPr>
          <a:xfrm>
            <a:off x="6725920" y="2547257"/>
            <a:ext cx="5283200" cy="2485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1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06 – </a:t>
            </a:r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Using a Reasoner</a:t>
            </a:r>
          </a:p>
          <a:p>
            <a:r>
              <a:rPr lang="en-US" altLang="zh-CN" sz="4400" spc="0" dirty="0">
                <a:latin typeface="Aharoni" panose="02010803020104030203" pitchFamily="2" charset="-79"/>
                <a:cs typeface="Aharoni" panose="02010803020104030203" pitchFamily="2" charset="-79"/>
              </a:rPr>
              <a:t>(ex05)</a:t>
            </a:r>
            <a:endParaRPr lang="en-CA" sz="4400" spc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41364872"/>
      </p:ext>
    </p:extLst>
  </p:cSld>
  <p:clrMapOvr>
    <a:masterClrMapping/>
  </p:clrMapOvr>
</p:sld>
</file>

<file path=ppt/theme/theme1.xml><?xml version="1.0" encoding="utf-8"?>
<a:theme xmlns:a="http://schemas.openxmlformats.org/drawingml/2006/main" name="1_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Custom 7">
      <a:majorFont>
        <a:latin typeface="Source Sans Pro 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292DCC9-928C-4FAE-A49E-0F1AC6C10D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BAAD304-2F93-484D-AB63-54EA4F7407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9C5E83-33D9-4150-939F-50A6208AC3A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Funky shapes design</Template>
  <TotalTime>163</TotalTime>
  <Words>406</Words>
  <Application>Microsoft Office PowerPoint</Application>
  <PresentationFormat>Widescreen</PresentationFormat>
  <Paragraphs>71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Source Sans Pro </vt:lpstr>
      <vt:lpstr>Aharoni</vt:lpstr>
      <vt:lpstr>Arial</vt:lpstr>
      <vt:lpstr>Calibri</vt:lpstr>
      <vt:lpstr>Fredoka One</vt:lpstr>
      <vt:lpstr>Source Sans Pro</vt:lpstr>
      <vt:lpstr>1_FunkyShapesVTI</vt:lpstr>
      <vt:lpstr>Welcome to Building OWL in Protégé</vt:lpstr>
      <vt:lpstr>Initialize Protege</vt:lpstr>
      <vt:lpstr>Pizza.owl Tutorial</vt:lpstr>
      <vt:lpstr>Structure of Video List</vt:lpstr>
      <vt:lpstr>Building OWL in Protégé</vt:lpstr>
      <vt:lpstr>Building OWL in Protégé</vt:lpstr>
      <vt:lpstr>Building OWL in Protégé</vt:lpstr>
      <vt:lpstr>Building OWL in Protégé</vt:lpstr>
      <vt:lpstr>Building OWL in Protégé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OWL in Protégé</dc:title>
  <dc:creator>Zhao Xiaoqi</dc:creator>
  <cp:lastModifiedBy>Zhao Xiaoqi</cp:lastModifiedBy>
  <cp:revision>16</cp:revision>
  <dcterms:created xsi:type="dcterms:W3CDTF">2023-05-12T00:30:20Z</dcterms:created>
  <dcterms:modified xsi:type="dcterms:W3CDTF">2023-06-17T17:10:06Z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2023-05-12T00:35:57Z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f6a07fe9-78b6-4c57-9a67-db045dd4c095</vt:lpwstr>
  </property>
  <property fmtid="{D5CDD505-2E9C-101B-9397-08002B2CF9AE}" pid="9" name="MSIP_Label_19540963-e559-4020-8a90-fe8a502c2801_ContentBits">
    <vt:lpwstr>0</vt:lpwstr>
  </property>
</Properties>
</file>

<file path=docProps/thumbnail.jpeg>
</file>